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8288000" cy="10287000"/>
  <p:notesSz cx="6858000" cy="9144000"/>
  <p:embeddedFontLst>
    <p:embeddedFont>
      <p:font typeface="Muli Bold" charset="1" panose="00000800000000000000"/>
      <p:regular r:id="rId17"/>
    </p:embeddedFont>
    <p:embeddedFont>
      <p:font typeface="League Gothic" charset="1" panose="00000500000000000000"/>
      <p:regular r:id="rId18"/>
    </p:embeddedFont>
    <p:embeddedFont>
      <p:font typeface="Muli" charset="1" panose="00000500000000000000"/>
      <p:regular r:id="rId19"/>
    </p:embeddedFont>
    <p:embeddedFont>
      <p:font typeface="League Gothic Italics" charset="1" panose="0000050000000000000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https://github.com/Hassanahmd210/DWDM-Project.git" TargetMode="External" Type="http://schemas.openxmlformats.org/officeDocument/2006/relationships/hyperlink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3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5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-21368" b="-34532"/>
            </a:stretch>
          </a:blipFill>
        </p:spPr>
      </p:sp>
      <p:graphicFrame>
        <p:nvGraphicFramePr>
          <p:cNvPr name="Table 3" id="3"/>
          <p:cNvGraphicFramePr>
            <a:graphicFrameLocks noGrp="true"/>
          </p:cNvGraphicFramePr>
          <p:nvPr/>
        </p:nvGraphicFramePr>
        <p:xfrm>
          <a:off x="1628836" y="3249032"/>
          <a:ext cx="6783590" cy="6612765"/>
        </p:xfrm>
        <a:graphic>
          <a:graphicData uri="http://schemas.openxmlformats.org/drawingml/2006/table">
            <a:tbl>
              <a:tblPr/>
              <a:tblGrid>
                <a:gridCol w="4815741"/>
                <a:gridCol w="1967849"/>
              </a:tblGrid>
              <a:tr h="188557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479"/>
                        </a:lnSpc>
                        <a:defRPr/>
                      </a:pPr>
                      <a:r>
                        <a:rPr lang="en-US" sz="3199" b="true">
                          <a:solidFill>
                            <a:srgbClr val="FFFFFF"/>
                          </a:solidFill>
                          <a:latin typeface="Muli Bold"/>
                          <a:ea typeface="Muli Bold"/>
                          <a:cs typeface="Muli Bold"/>
                          <a:sym typeface="Muli Bold"/>
                        </a:rPr>
                        <a:t>GRP-15 (Sec -B)</a:t>
                      </a:r>
                      <a:endParaRPr lang="en-US" sz="1100"/>
                    </a:p>
                    <a:p>
                      <a:pPr algn="ctr">
                        <a:lnSpc>
                          <a:spcPts val="3779"/>
                        </a:lnSpc>
                      </a:pPr>
                      <a:r>
                        <a:rPr lang="en-US" sz="2699" b="true">
                          <a:solidFill>
                            <a:srgbClr val="FFFFFF"/>
                          </a:solidFill>
                          <a:latin typeface="Muli Bold"/>
                          <a:ea typeface="Muli Bold"/>
                          <a:cs typeface="Muli Bold"/>
                          <a:sym typeface="Muli Bold"/>
                        </a:rPr>
                        <a:t>Grp Members: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 b="true">
                          <a:solidFill>
                            <a:srgbClr val="FFFFFF"/>
                          </a:solidFill>
                          <a:latin typeface="Muli Bold"/>
                          <a:ea typeface="Muli Bold"/>
                          <a:cs typeface="Muli Bold"/>
                          <a:sym typeface="Muli Bold"/>
                        </a:rPr>
                        <a:t>Roll No.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7405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 b="true">
                          <a:solidFill>
                            <a:srgbClr val="FFFFFF"/>
                          </a:solidFill>
                          <a:latin typeface="Muli Bold"/>
                          <a:ea typeface="Muli Bold"/>
                          <a:cs typeface="Muli Bold"/>
                          <a:sym typeface="Muli Bold"/>
                        </a:rPr>
                        <a:t>Hassan Ahmad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 b="true">
                          <a:solidFill>
                            <a:srgbClr val="FFFFFF"/>
                          </a:solidFill>
                          <a:latin typeface="Muli Bold"/>
                          <a:ea typeface="Muli Bold"/>
                          <a:cs typeface="Muli Bold"/>
                          <a:sym typeface="Muli Bold"/>
                        </a:rPr>
                        <a:t>38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0267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 b="true">
                          <a:solidFill>
                            <a:srgbClr val="FFFFFF"/>
                          </a:solidFill>
                          <a:latin typeface="Muli Bold"/>
                          <a:ea typeface="Muli Bold"/>
                          <a:cs typeface="Muli Bold"/>
                          <a:sym typeface="Muli Bold"/>
                        </a:rPr>
                        <a:t>Laxmikant Dubey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 b="true">
                          <a:solidFill>
                            <a:srgbClr val="FFFFFF"/>
                          </a:solidFill>
                          <a:latin typeface="Muli Bold"/>
                          <a:ea typeface="Muli Bold"/>
                          <a:cs typeface="Muli Bold"/>
                          <a:sym typeface="Muli Bold"/>
                        </a:rPr>
                        <a:t>41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2531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 b="true">
                          <a:solidFill>
                            <a:srgbClr val="FFFFFF"/>
                          </a:solidFill>
                          <a:latin typeface="Muli Bold"/>
                          <a:ea typeface="Muli Bold"/>
                          <a:cs typeface="Muli Bold"/>
                          <a:sym typeface="Muli Bold"/>
                        </a:rPr>
                        <a:t>NIkunj chandak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 b="true">
                          <a:solidFill>
                            <a:srgbClr val="FFFFFF"/>
                          </a:solidFill>
                          <a:latin typeface="Muli Bold"/>
                          <a:ea typeface="Muli Bold"/>
                          <a:cs typeface="Muli Bold"/>
                          <a:sym typeface="Muli Bold"/>
                        </a:rPr>
                        <a:t>49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2514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 b="true">
                          <a:solidFill>
                            <a:srgbClr val="FFFFFF"/>
                          </a:solidFill>
                          <a:latin typeface="Muli Bold"/>
                          <a:ea typeface="Muli Bold"/>
                          <a:cs typeface="Muli Bold"/>
                          <a:sym typeface="Muli Bold"/>
                        </a:rPr>
                        <a:t>Sujit Dwiwedi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 b="true">
                          <a:solidFill>
                            <a:srgbClr val="FFFFFF"/>
                          </a:solidFill>
                          <a:latin typeface="Muli Bold"/>
                          <a:ea typeface="Muli Bold"/>
                          <a:cs typeface="Muli Bold"/>
                          <a:sym typeface="Muli Bold"/>
                        </a:rPr>
                        <a:t>75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4" id="4"/>
          <p:cNvSpPr txBox="true"/>
          <p:nvPr/>
        </p:nvSpPr>
        <p:spPr>
          <a:xfrm rot="0">
            <a:off x="1028700" y="961110"/>
            <a:ext cx="8253982" cy="22879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8973"/>
              </a:lnSpc>
            </a:pPr>
            <a:r>
              <a:rPr lang="en-US" sz="7802">
                <a:solidFill>
                  <a:srgbClr val="FFFFFF"/>
                </a:solidFill>
                <a:latin typeface="League Gothic"/>
                <a:ea typeface="League Gothic"/>
                <a:cs typeface="League Gothic"/>
                <a:sym typeface="League Gothic"/>
              </a:rPr>
              <a:t>DATA WAREHOUSE &amp; MINING</a:t>
            </a:r>
          </a:p>
          <a:p>
            <a:pPr algn="ctr">
              <a:lnSpc>
                <a:spcPts val="8973"/>
              </a:lnSpc>
            </a:pPr>
            <a:r>
              <a:rPr lang="en-US" sz="7802">
                <a:solidFill>
                  <a:srgbClr val="FFFFFF"/>
                </a:solidFill>
                <a:latin typeface="League Gothic"/>
                <a:ea typeface="League Gothic"/>
                <a:cs typeface="League Gothic"/>
                <a:sym typeface="League Gothic"/>
              </a:rPr>
              <a:t>PROJECT :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511958" y="3659"/>
            <a:ext cx="5264084" cy="304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10"/>
              </a:lnSpc>
            </a:pPr>
            <a:r>
              <a:rPr lang="en-US" sz="1800" spc="379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PRESENTATION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282682" y="682227"/>
            <a:ext cx="8569515" cy="7878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379"/>
              </a:lnSpc>
            </a:pPr>
            <a:r>
              <a:rPr lang="en-US" sz="10764">
                <a:solidFill>
                  <a:srgbClr val="FFFFFF"/>
                </a:solidFill>
                <a:latin typeface="League Gothic"/>
                <a:ea typeface="League Gothic"/>
                <a:cs typeface="League Gothic"/>
                <a:sym typeface="League Gothic"/>
              </a:rPr>
              <a:t>NETFLIX INSIGHTS :</a:t>
            </a:r>
          </a:p>
          <a:p>
            <a:pPr algn="ctr">
              <a:lnSpc>
                <a:spcPts val="12379"/>
              </a:lnSpc>
            </a:pPr>
            <a:r>
              <a:rPr lang="en-US" sz="10764">
                <a:solidFill>
                  <a:srgbClr val="FFFFFF"/>
                </a:solidFill>
                <a:latin typeface="League Gothic"/>
                <a:ea typeface="League Gothic"/>
                <a:cs typeface="League Gothic"/>
                <a:sym typeface="League Gothic"/>
              </a:rPr>
              <a:t> AN ETL PIPELINE AND TABLEAU VISUALIZATION PROJECT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528363" y="8673853"/>
            <a:ext cx="4078153" cy="11879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89"/>
              </a:lnSpc>
            </a:pPr>
            <a:r>
              <a:rPr lang="en-US" sz="4077">
                <a:solidFill>
                  <a:srgbClr val="FFFFFF"/>
                </a:solidFill>
                <a:latin typeface="League Gothic"/>
                <a:ea typeface="League Gothic"/>
                <a:cs typeface="League Gothic"/>
                <a:sym typeface="League Gothic"/>
              </a:rPr>
              <a:t>GUIDED BY :</a:t>
            </a:r>
          </a:p>
          <a:p>
            <a:pPr algn="ctr">
              <a:lnSpc>
                <a:spcPts val="4689"/>
              </a:lnSpc>
            </a:pPr>
            <a:r>
              <a:rPr lang="en-US" sz="4077">
                <a:solidFill>
                  <a:srgbClr val="FFFFFF"/>
                </a:solidFill>
                <a:latin typeface="League Gothic"/>
                <a:ea typeface="League Gothic"/>
                <a:cs typeface="League Gothic"/>
                <a:sym typeface="League Gothic"/>
              </a:rPr>
              <a:t> PROF. ARTI KARANDIKAR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67588" y="657437"/>
            <a:ext cx="17667964" cy="8972125"/>
          </a:xfrm>
          <a:custGeom>
            <a:avLst/>
            <a:gdLst/>
            <a:ahLst/>
            <a:cxnLst/>
            <a:rect r="r" b="b" t="t" l="l"/>
            <a:pathLst>
              <a:path h="8972125" w="17667964">
                <a:moveTo>
                  <a:pt x="0" y="0"/>
                </a:moveTo>
                <a:lnTo>
                  <a:pt x="17667964" y="0"/>
                </a:lnTo>
                <a:lnTo>
                  <a:pt x="17667964" y="8972126"/>
                </a:lnTo>
                <a:lnTo>
                  <a:pt x="0" y="89721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06" t="0" r="-506" b="-1944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614252" y="6466089"/>
            <a:ext cx="4654316" cy="24138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890"/>
              </a:lnSpc>
              <a:spcBef>
                <a:spcPct val="0"/>
              </a:spcBef>
            </a:pPr>
            <a:r>
              <a:rPr lang="en-US" sz="16426">
                <a:solidFill>
                  <a:srgbClr val="FFFFFF"/>
                </a:solidFill>
                <a:latin typeface="League Gothic"/>
                <a:ea typeface="League Gothic"/>
                <a:cs typeface="League Gothic"/>
                <a:sym typeface="League Gothic"/>
              </a:rPr>
              <a:t>THE END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3662346" y="2046708"/>
            <a:ext cx="11233428" cy="12344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62"/>
              </a:lnSpc>
              <a:spcBef>
                <a:spcPct val="0"/>
              </a:spcBef>
            </a:pPr>
            <a:r>
              <a:rPr lang="en-US" sz="8402">
                <a:solidFill>
                  <a:srgbClr val="FFFFFF"/>
                </a:solidFill>
                <a:latin typeface="League Gothic"/>
                <a:ea typeface="League Gothic"/>
                <a:cs typeface="League Gothic"/>
                <a:sym typeface="League Gothic"/>
              </a:rPr>
              <a:t>DATASETS UPLOADED ON GITHUB REPO :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630095" y="4304902"/>
            <a:ext cx="13774684" cy="8385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48"/>
              </a:lnSpc>
              <a:spcBef>
                <a:spcPct val="0"/>
              </a:spcBef>
            </a:pPr>
            <a:r>
              <a:rPr lang="en-US" sz="5694" i="true" u="sng">
                <a:solidFill>
                  <a:srgbClr val="0CC0DF"/>
                </a:solidFill>
                <a:latin typeface="League Gothic Italics"/>
                <a:ea typeface="League Gothic Italics"/>
                <a:cs typeface="League Gothic Italics"/>
                <a:sym typeface="League Gothic Italics"/>
                <a:hlinkClick r:id="rId2" tooltip="https://github.com/Hassanahmd210/DWDM-Project.git"/>
              </a:rPr>
              <a:t>HTTPS://GITHUB.COM/HASSANAHMD210/DWDM-PROJECT.GIT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18132" y="72032"/>
            <a:ext cx="16110306" cy="10214968"/>
          </a:xfrm>
          <a:custGeom>
            <a:avLst/>
            <a:gdLst/>
            <a:ahLst/>
            <a:cxnLst/>
            <a:rect r="r" b="b" t="t" l="l"/>
            <a:pathLst>
              <a:path h="10214968" w="16110306">
                <a:moveTo>
                  <a:pt x="0" y="0"/>
                </a:moveTo>
                <a:lnTo>
                  <a:pt x="16110306" y="0"/>
                </a:lnTo>
                <a:lnTo>
                  <a:pt x="16110306" y="10214968"/>
                </a:lnTo>
                <a:lnTo>
                  <a:pt x="0" y="1021496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463" t="-705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115944" y="430522"/>
            <a:ext cx="3687961" cy="12344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62"/>
              </a:lnSpc>
              <a:spcBef>
                <a:spcPct val="0"/>
              </a:spcBef>
            </a:pPr>
            <a:r>
              <a:rPr lang="en-US" sz="8402">
                <a:solidFill>
                  <a:srgbClr val="000000"/>
                </a:solidFill>
                <a:latin typeface="League Gothic"/>
                <a:ea typeface="League Gothic"/>
                <a:cs typeface="League Gothic"/>
                <a:sym typeface="League Gothic"/>
              </a:rPr>
              <a:t>ETL PIPELINE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117233" y="80094"/>
            <a:ext cx="14601826" cy="10126813"/>
          </a:xfrm>
          <a:custGeom>
            <a:avLst/>
            <a:gdLst/>
            <a:ahLst/>
            <a:cxnLst/>
            <a:rect r="r" b="b" t="t" l="l"/>
            <a:pathLst>
              <a:path h="10126813" w="14601826">
                <a:moveTo>
                  <a:pt x="0" y="0"/>
                </a:moveTo>
                <a:lnTo>
                  <a:pt x="14601826" y="0"/>
                </a:lnTo>
                <a:lnTo>
                  <a:pt x="14601826" y="10126812"/>
                </a:lnTo>
                <a:lnTo>
                  <a:pt x="0" y="101268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682" r="0" b="-9163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1759162" y="182539"/>
            <a:ext cx="4419117" cy="36728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62"/>
              </a:lnSpc>
              <a:spcBef>
                <a:spcPct val="0"/>
              </a:spcBef>
            </a:pPr>
            <a:r>
              <a:rPr lang="en-US" sz="8402">
                <a:solidFill>
                  <a:srgbClr val="000000"/>
                </a:solidFill>
                <a:latin typeface="League Gothic"/>
                <a:ea typeface="League Gothic"/>
                <a:cs typeface="League Gothic"/>
                <a:sym typeface="League Gothic"/>
              </a:rPr>
              <a:t>NETFLIX</a:t>
            </a:r>
          </a:p>
          <a:p>
            <a:pPr algn="ctr">
              <a:lnSpc>
                <a:spcPts val="9662"/>
              </a:lnSpc>
              <a:spcBef>
                <a:spcPct val="0"/>
              </a:spcBef>
            </a:pPr>
            <a:r>
              <a:rPr lang="en-US" sz="8402">
                <a:solidFill>
                  <a:srgbClr val="000000"/>
                </a:solidFill>
                <a:latin typeface="League Gothic"/>
                <a:ea typeface="League Gothic"/>
                <a:cs typeface="League Gothic"/>
                <a:sym typeface="League Gothic"/>
              </a:rPr>
              <a:t>DATABASE</a:t>
            </a:r>
          </a:p>
          <a:p>
            <a:pPr algn="ctr">
              <a:lnSpc>
                <a:spcPts val="9662"/>
              </a:lnSpc>
              <a:spcBef>
                <a:spcPct val="0"/>
              </a:spcBef>
            </a:pPr>
            <a:r>
              <a:rPr lang="en-US" sz="8402">
                <a:solidFill>
                  <a:srgbClr val="000000"/>
                </a:solidFill>
                <a:latin typeface="League Gothic"/>
                <a:ea typeface="League Gothic"/>
                <a:cs typeface="League Gothic"/>
                <a:sym typeface="League Gothic"/>
              </a:rPr>
              <a:t>SCHEMA 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346826"/>
            <a:ext cx="5813362" cy="9593348"/>
          </a:xfrm>
          <a:custGeom>
            <a:avLst/>
            <a:gdLst/>
            <a:ahLst/>
            <a:cxnLst/>
            <a:rect r="r" b="b" t="t" l="l"/>
            <a:pathLst>
              <a:path h="9593348" w="5813362">
                <a:moveTo>
                  <a:pt x="0" y="0"/>
                </a:moveTo>
                <a:lnTo>
                  <a:pt x="5813362" y="0"/>
                </a:lnTo>
                <a:lnTo>
                  <a:pt x="5813362" y="9593348"/>
                </a:lnTo>
                <a:lnTo>
                  <a:pt x="0" y="95933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68" t="0" r="-168" b="-4606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718673" y="365876"/>
            <a:ext cx="8713428" cy="16534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86"/>
              </a:lnSpc>
            </a:pPr>
            <a:r>
              <a:rPr lang="en-US" sz="5640">
                <a:solidFill>
                  <a:srgbClr val="FFFFFF"/>
                </a:solidFill>
                <a:latin typeface="League Gothic"/>
                <a:ea typeface="League Gothic"/>
                <a:cs typeface="League Gothic"/>
                <a:sym typeface="League Gothic"/>
              </a:rPr>
              <a:t>NETFLIX_ETL</a:t>
            </a:r>
          </a:p>
          <a:p>
            <a:pPr algn="ctr">
              <a:lnSpc>
                <a:spcPts val="6486"/>
              </a:lnSpc>
              <a:spcBef>
                <a:spcPct val="0"/>
              </a:spcBef>
            </a:pPr>
            <a:r>
              <a:rPr lang="en-US" sz="5640">
                <a:solidFill>
                  <a:srgbClr val="FFFFFF"/>
                </a:solidFill>
                <a:latin typeface="League Gothic"/>
                <a:ea typeface="League Gothic"/>
                <a:cs typeface="League Gothic"/>
                <a:sym typeface="League Gothic"/>
              </a:rPr>
              <a:t>DATABASE CREATED ON LOCAL MYSQL SERVER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5813362" y="2553603"/>
            <a:ext cx="14653766" cy="7386572"/>
          </a:xfrm>
          <a:custGeom>
            <a:avLst/>
            <a:gdLst/>
            <a:ahLst/>
            <a:cxnLst/>
            <a:rect r="r" b="b" t="t" l="l"/>
            <a:pathLst>
              <a:path h="7386572" w="14653766">
                <a:moveTo>
                  <a:pt x="0" y="0"/>
                </a:moveTo>
                <a:lnTo>
                  <a:pt x="14653767" y="0"/>
                </a:lnTo>
                <a:lnTo>
                  <a:pt x="14653767" y="7386571"/>
                </a:lnTo>
                <a:lnTo>
                  <a:pt x="0" y="738657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0259" r="0" b="-10259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33129" y="1077596"/>
            <a:ext cx="17221742" cy="8955916"/>
          </a:xfrm>
          <a:custGeom>
            <a:avLst/>
            <a:gdLst/>
            <a:ahLst/>
            <a:cxnLst/>
            <a:rect r="r" b="b" t="t" l="l"/>
            <a:pathLst>
              <a:path h="8955916" w="17221742">
                <a:moveTo>
                  <a:pt x="0" y="0"/>
                </a:moveTo>
                <a:lnTo>
                  <a:pt x="17221742" y="0"/>
                </a:lnTo>
                <a:lnTo>
                  <a:pt x="17221742" y="8955916"/>
                </a:lnTo>
                <a:lnTo>
                  <a:pt x="0" y="89559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28" t="-2" r="0" b="-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107070" y="64095"/>
            <a:ext cx="13564764" cy="10135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12"/>
              </a:lnSpc>
              <a:spcBef>
                <a:spcPct val="0"/>
              </a:spcBef>
            </a:pPr>
            <a:r>
              <a:rPr lang="en-US" sz="6880">
                <a:solidFill>
                  <a:srgbClr val="FFFFFF"/>
                </a:solidFill>
                <a:latin typeface="League Gothic"/>
                <a:ea typeface="League Gothic"/>
                <a:cs typeface="League Gothic"/>
                <a:sym typeface="League Gothic"/>
              </a:rPr>
              <a:t>MYSQL  NETFLIX_ETL DATABASE  CONNECTED TO TABLEAU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836018" y="1028700"/>
            <a:ext cx="14615964" cy="9258300"/>
          </a:xfrm>
          <a:custGeom>
            <a:avLst/>
            <a:gdLst/>
            <a:ahLst/>
            <a:cxnLst/>
            <a:rect r="r" b="b" t="t" l="l"/>
            <a:pathLst>
              <a:path h="9258300" w="14615964">
                <a:moveTo>
                  <a:pt x="0" y="0"/>
                </a:moveTo>
                <a:lnTo>
                  <a:pt x="14615964" y="0"/>
                </a:lnTo>
                <a:lnTo>
                  <a:pt x="14615964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821" r="0" b="-6593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9050"/>
            <a:ext cx="15855377" cy="8359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91"/>
              </a:lnSpc>
              <a:spcBef>
                <a:spcPct val="0"/>
              </a:spcBef>
            </a:pPr>
            <a:r>
              <a:rPr lang="en-US" sz="5644" u="sng">
                <a:solidFill>
                  <a:srgbClr val="FFFFFF"/>
                </a:solidFill>
                <a:latin typeface="League Gothic"/>
                <a:ea typeface="League Gothic"/>
                <a:cs typeface="League Gothic"/>
                <a:sym typeface="League Gothic"/>
              </a:rPr>
              <a:t>VISUALISATIONS OF NETFLIX DATABASE THROGH GRAPHS &amp; PLOTS DASHBOARDS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54003" y="1028700"/>
            <a:ext cx="17179993" cy="8525572"/>
          </a:xfrm>
          <a:custGeom>
            <a:avLst/>
            <a:gdLst/>
            <a:ahLst/>
            <a:cxnLst/>
            <a:rect r="r" b="b" t="t" l="l"/>
            <a:pathLst>
              <a:path h="8525572" w="17179993">
                <a:moveTo>
                  <a:pt x="0" y="0"/>
                </a:moveTo>
                <a:lnTo>
                  <a:pt x="17179994" y="0"/>
                </a:lnTo>
                <a:lnTo>
                  <a:pt x="17179994" y="8525572"/>
                </a:lnTo>
                <a:lnTo>
                  <a:pt x="0" y="85255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88200" y="765600"/>
            <a:ext cx="17511600" cy="8755800"/>
          </a:xfrm>
          <a:custGeom>
            <a:avLst/>
            <a:gdLst/>
            <a:ahLst/>
            <a:cxnLst/>
            <a:rect r="r" b="b" t="t" l="l"/>
            <a:pathLst>
              <a:path h="8755800" w="17511600">
                <a:moveTo>
                  <a:pt x="0" y="0"/>
                </a:moveTo>
                <a:lnTo>
                  <a:pt x="17511600" y="0"/>
                </a:lnTo>
                <a:lnTo>
                  <a:pt x="17511600" y="8755800"/>
                </a:lnTo>
                <a:lnTo>
                  <a:pt x="0" y="87558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52768" y="1028700"/>
            <a:ext cx="8561352" cy="8229600"/>
          </a:xfrm>
          <a:custGeom>
            <a:avLst/>
            <a:gdLst/>
            <a:ahLst/>
            <a:cxnLst/>
            <a:rect r="r" b="b" t="t" l="l"/>
            <a:pathLst>
              <a:path h="8229600" w="8561352">
                <a:moveTo>
                  <a:pt x="0" y="0"/>
                </a:moveTo>
                <a:lnTo>
                  <a:pt x="8561352" y="0"/>
                </a:lnTo>
                <a:lnTo>
                  <a:pt x="856135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657671" y="1028700"/>
            <a:ext cx="8151523" cy="8229600"/>
          </a:xfrm>
          <a:custGeom>
            <a:avLst/>
            <a:gdLst/>
            <a:ahLst/>
            <a:cxnLst/>
            <a:rect r="r" b="b" t="t" l="l"/>
            <a:pathLst>
              <a:path h="8229600" w="8151523">
                <a:moveTo>
                  <a:pt x="0" y="0"/>
                </a:moveTo>
                <a:lnTo>
                  <a:pt x="8151523" y="0"/>
                </a:lnTo>
                <a:lnTo>
                  <a:pt x="815152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2812" r="0" b="-13206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DAGlDDXNuc0</dc:identifier>
  <dcterms:modified xsi:type="dcterms:W3CDTF">2011-08-01T06:04:30Z</dcterms:modified>
  <cp:revision>1</cp:revision>
  <dc:title>data Warehouse &amp; DataMining Project</dc:title>
</cp:coreProperties>
</file>